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1" r:id="rId15"/>
    <p:sldId id="282" r:id="rId16"/>
  </p:sldIdLst>
  <p:sldSz cx="9144000" cy="6858000" type="screen4x3"/>
  <p:notesSz cx="6858000" cy="9144000"/>
  <p:custDataLst>
    <p:tags r:id="rId20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99"/>
    <a:srgbClr val="FFCCFF"/>
    <a:srgbClr val="FF99FF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75" d="100"/>
          <a:sy n="75" d="100"/>
        </p:scale>
        <p:origin x="-101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gs" Target="tags/tag234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image" Target="../media/image5.png"/><Relationship Id="rId7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tags" Target="../tags/tag10.xml"/><Relationship Id="rId4" Type="http://schemas.openxmlformats.org/officeDocument/2006/relationships/image" Target="../media/image3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6.png"/><Relationship Id="rId4" Type="http://schemas.openxmlformats.org/officeDocument/2006/relationships/tags" Target="../tags/tag18.xml"/><Relationship Id="rId3" Type="http://schemas.openxmlformats.org/officeDocument/2006/relationships/image" Target="../media/image1.jpeg"/><Relationship Id="rId2" Type="http://schemas.openxmlformats.org/officeDocument/2006/relationships/tags" Target="../tags/tag17.xml"/><Relationship Id="rId17" Type="http://schemas.openxmlformats.org/officeDocument/2006/relationships/tags" Target="../tags/tag30.xml"/><Relationship Id="rId16" Type="http://schemas.openxmlformats.org/officeDocument/2006/relationships/tags" Target="../tags/tag29.xml"/><Relationship Id="rId15" Type="http://schemas.openxmlformats.org/officeDocument/2006/relationships/tags" Target="../tags/tag28.xml"/><Relationship Id="rId14" Type="http://schemas.openxmlformats.org/officeDocument/2006/relationships/tags" Target="../tags/tag27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image" Target="../media/image5.png"/><Relationship Id="rId7" Type="http://schemas.openxmlformats.org/officeDocument/2006/relationships/tags" Target="../tags/tag34.xml"/><Relationship Id="rId6" Type="http://schemas.openxmlformats.org/officeDocument/2006/relationships/image" Target="../media/image4.png"/><Relationship Id="rId5" Type="http://schemas.openxmlformats.org/officeDocument/2006/relationships/tags" Target="../tags/tag33.xml"/><Relationship Id="rId4" Type="http://schemas.openxmlformats.org/officeDocument/2006/relationships/image" Target="../media/image3.png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image" Target="../media/image5.png"/><Relationship Id="rId7" Type="http://schemas.openxmlformats.org/officeDocument/2006/relationships/tags" Target="../tags/tag44.xml"/><Relationship Id="rId6" Type="http://schemas.openxmlformats.org/officeDocument/2006/relationships/image" Target="../media/image4.png"/><Relationship Id="rId5" Type="http://schemas.openxmlformats.org/officeDocument/2006/relationships/tags" Target="../tags/tag43.xml"/><Relationship Id="rId4" Type="http://schemas.openxmlformats.org/officeDocument/2006/relationships/image" Target="../media/image3.png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image" Target="../media/image5.png"/><Relationship Id="rId7" Type="http://schemas.openxmlformats.org/officeDocument/2006/relationships/tags" Target="../tags/tag56.xml"/><Relationship Id="rId6" Type="http://schemas.openxmlformats.org/officeDocument/2006/relationships/image" Target="../media/image4.png"/><Relationship Id="rId5" Type="http://schemas.openxmlformats.org/officeDocument/2006/relationships/tags" Target="../tags/tag55.xml"/><Relationship Id="rId4" Type="http://schemas.openxmlformats.org/officeDocument/2006/relationships/image" Target="../media/image3.png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image" Target="../media/image5.png"/><Relationship Id="rId7" Type="http://schemas.openxmlformats.org/officeDocument/2006/relationships/tags" Target="../tags/tag67.xml"/><Relationship Id="rId6" Type="http://schemas.openxmlformats.org/officeDocument/2006/relationships/image" Target="../media/image4.png"/><Relationship Id="rId5" Type="http://schemas.openxmlformats.org/officeDocument/2006/relationships/tags" Target="../tags/tag66.xml"/><Relationship Id="rId4" Type="http://schemas.openxmlformats.org/officeDocument/2006/relationships/image" Target="../media/image3.png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image" Target="../media/image5.png"/><Relationship Id="rId7" Type="http://schemas.openxmlformats.org/officeDocument/2006/relationships/tags" Target="../tags/tag77.xml"/><Relationship Id="rId6" Type="http://schemas.openxmlformats.org/officeDocument/2006/relationships/image" Target="../media/image4.png"/><Relationship Id="rId5" Type="http://schemas.openxmlformats.org/officeDocument/2006/relationships/tags" Target="../tags/tag76.xml"/><Relationship Id="rId4" Type="http://schemas.openxmlformats.org/officeDocument/2006/relationships/image" Target="../media/image8.png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image" Target="../media/image5.png"/><Relationship Id="rId7" Type="http://schemas.openxmlformats.org/officeDocument/2006/relationships/tags" Target="../tags/tag86.xml"/><Relationship Id="rId6" Type="http://schemas.openxmlformats.org/officeDocument/2006/relationships/image" Target="../media/image4.png"/><Relationship Id="rId5" Type="http://schemas.openxmlformats.org/officeDocument/2006/relationships/tags" Target="../tags/tag85.xml"/><Relationship Id="rId4" Type="http://schemas.openxmlformats.org/officeDocument/2006/relationships/image" Target="../media/image8.png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image" Target="../media/image2.png"/><Relationship Id="rId4" Type="http://schemas.openxmlformats.org/officeDocument/2006/relationships/tags" Target="../tags/tag92.xml"/><Relationship Id="rId3" Type="http://schemas.openxmlformats.org/officeDocument/2006/relationships/image" Target="../media/image1.jpeg"/><Relationship Id="rId2" Type="http://schemas.openxmlformats.org/officeDocument/2006/relationships/tags" Target="../tags/tag91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image" Target="../media/image5.png"/><Relationship Id="rId5" Type="http://schemas.openxmlformats.org/officeDocument/2006/relationships/tags" Target="../tags/tag99.xml"/><Relationship Id="rId4" Type="http://schemas.openxmlformats.org/officeDocument/2006/relationships/image" Target="../media/image4.png"/><Relationship Id="rId3" Type="http://schemas.openxmlformats.org/officeDocument/2006/relationships/tags" Target="../tags/tag98.xml"/><Relationship Id="rId2" Type="http://schemas.openxmlformats.org/officeDocument/2006/relationships/image" Target="../media/image9.png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image" Target="../media/image5.png"/><Relationship Id="rId5" Type="http://schemas.openxmlformats.org/officeDocument/2006/relationships/tags" Target="../tags/tag105.xml"/><Relationship Id="rId4" Type="http://schemas.openxmlformats.org/officeDocument/2006/relationships/image" Target="../media/image4.png"/><Relationship Id="rId3" Type="http://schemas.openxmlformats.org/officeDocument/2006/relationships/tags" Target="../tags/tag104.xml"/><Relationship Id="rId2" Type="http://schemas.openxmlformats.org/officeDocument/2006/relationships/image" Target="../media/image9.png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image" Target="../media/image10.png"/><Relationship Id="rId3" Type="http://schemas.openxmlformats.org/officeDocument/2006/relationships/tags" Target="../tags/tag111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20.xml"/><Relationship Id="rId13" Type="http://schemas.openxmlformats.org/officeDocument/2006/relationships/image" Target="../media/image4.png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image" Target="../media/image11.png"/><Relationship Id="rId3" Type="http://schemas.openxmlformats.org/officeDocument/2006/relationships/tags" Target="../tags/tag121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30.xml"/><Relationship Id="rId13" Type="http://schemas.openxmlformats.org/officeDocument/2006/relationships/image" Target="../media/image4.png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image" Target="../media/image9.png"/><Relationship Id="rId13" Type="http://schemas.openxmlformats.org/officeDocument/2006/relationships/image" Target="../media/image5.png"/><Relationship Id="rId12" Type="http://schemas.openxmlformats.org/officeDocument/2006/relationships/tags" Target="../tags/tag139.xml"/><Relationship Id="rId11" Type="http://schemas.openxmlformats.org/officeDocument/2006/relationships/image" Target="../media/image4.png"/><Relationship Id="rId10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50.xml"/><Relationship Id="rId13" Type="http://schemas.openxmlformats.org/officeDocument/2006/relationships/image" Target="../media/image4.png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image" Target="../media/image9.png"/><Relationship Id="rId12" Type="http://schemas.openxmlformats.org/officeDocument/2006/relationships/image" Target="../media/image13.png"/><Relationship Id="rId11" Type="http://schemas.openxmlformats.org/officeDocument/2006/relationships/tags" Target="../tags/tag158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7170" name="组合 7169"/>
          <p:cNvGrpSpPr/>
          <p:nvPr/>
        </p:nvGrpSpPr>
        <p:grpSpPr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7171" name="组合 7170"/>
            <p:cNvGrpSpPr/>
            <p:nvPr/>
          </p:nvGrpSpPr>
          <p:grpSpPr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7172" name="矩形 7171"/>
              <p:cNvSpPr/>
              <p:nvPr/>
            </p:nvSpPr>
            <p:spPr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173" name="矩形 7172"/>
              <p:cNvSpPr/>
              <p:nvPr/>
            </p:nvSpPr>
            <p:spPr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7174" name="组合 7173"/>
            <p:cNvGrpSpPr/>
            <p:nvPr/>
          </p:nvGrpSpPr>
          <p:grpSpPr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7175" name="矩形 7174"/>
              <p:cNvSpPr/>
              <p:nvPr/>
            </p:nvSpPr>
            <p:spPr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176" name="矩形 7175"/>
              <p:cNvSpPr/>
              <p:nvPr/>
            </p:nvSpPr>
            <p:spPr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7177" name="矩形 7176"/>
            <p:cNvSpPr/>
            <p:nvPr/>
          </p:nvSpPr>
          <p:spPr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8" name="矩形 7177"/>
            <p:cNvSpPr/>
            <p:nvPr/>
          </p:nvSpPr>
          <p:spPr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9" name="矩形 7178"/>
            <p:cNvSpPr/>
            <p:nvPr/>
          </p:nvSpPr>
          <p:spPr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7180" name="标题 7179"/>
          <p:cNvSpPr>
            <a:spLocks noGrp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lvl="0">
              <a:buClrTx/>
              <a:buSzTx/>
              <a:buFontTx/>
              <a:defRPr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181" name="副标题 7180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ctr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lvl1pPr>
            <a:lvl2pPr marL="457200" lvl="1" indent="0" algn="ctr"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lvl2pPr>
            <a:lvl3pPr marL="914400" lvl="2" indent="0" algn="ctr">
              <a:buClr>
                <a:schemeClr val="folHlink"/>
              </a:buClr>
              <a:buSzPct val="50000"/>
              <a:buFont typeface="Wingdings" panose="05000000000000000000" pitchFamily="2" charset="2"/>
              <a:buNone/>
              <a:defRPr/>
            </a:lvl3pPr>
            <a:lvl4pPr marL="1371600" lvl="3" indent="0" algn="ctr">
              <a:buClr>
                <a:schemeClr val="accent2"/>
              </a:buClr>
              <a:buSzPct val="55000"/>
              <a:buFont typeface="Wingdings" panose="05000000000000000000" pitchFamily="2" charset="2"/>
              <a:buNone/>
              <a:defRPr/>
            </a:lvl4pPr>
            <a:lvl5pPr marL="1828800" lvl="4" indent="0" algn="ctr">
              <a:buClr>
                <a:schemeClr val="accent1"/>
              </a:buClr>
              <a:buSzPct val="50000"/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182" name="日期占位符 7181"/>
          <p:cNvSpPr>
            <a:spLocks noGrp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>
              <a:defRPr sz="140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183" name="页脚占位符 7182"/>
          <p:cNvSpPr>
            <a:spLocks noGrp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ctr">
              <a:defRPr sz="140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184" name="灯片编号占位符 7183"/>
          <p:cNvSpPr>
            <a:spLocks noGrp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r">
              <a:defRPr sz="140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1" y="214313"/>
            <a:ext cx="1951038" cy="5918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40009" cy="5918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3098800" y="1396729"/>
            <a:ext cx="3184433" cy="4657725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2486025" y="4063834"/>
            <a:ext cx="4238625" cy="718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015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2495550" y="2404070"/>
            <a:ext cx="4238625" cy="1165622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27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0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481641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481641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481641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49" y="1798365"/>
            <a:ext cx="4828301" cy="329934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组合 10"/>
          <p:cNvGrpSpPr/>
          <p:nvPr>
            <p:custDataLst>
              <p:tags r:id="rId9"/>
            </p:custDataLst>
          </p:nvPr>
        </p:nvGrpSpPr>
        <p:grpSpPr>
          <a:xfrm>
            <a:off x="3800347" y="1983653"/>
            <a:ext cx="1613647" cy="1613648"/>
            <a:chOff x="7462576" y="1702608"/>
            <a:chExt cx="2151529" cy="2151530"/>
          </a:xfrm>
        </p:grpSpPr>
        <p:sp>
          <p:nvSpPr>
            <p:cNvPr id="12" name="矩形 11"/>
            <p:cNvSpPr/>
            <p:nvPr>
              <p:custDataLst>
                <p:tags r:id="rId10"/>
              </p:custDataLst>
            </p:nvPr>
          </p:nvSpPr>
          <p:spPr>
            <a:xfrm>
              <a:off x="7462576" y="1702608"/>
              <a:ext cx="2151529" cy="215153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rgbClr val="9FC093"/>
                </a:solidFill>
              </a:endParaRPr>
            </a:p>
          </p:txBody>
        </p:sp>
        <p:cxnSp>
          <p:nvCxnSpPr>
            <p:cNvPr id="13" name="直接连接符 12"/>
            <p:cNvCxnSpPr/>
            <p:nvPr>
              <p:custDataLst>
                <p:tags r:id="rId11"/>
              </p:custDataLst>
            </p:nvPr>
          </p:nvCxnSpPr>
          <p:spPr>
            <a:xfrm flipV="1">
              <a:off x="8098615" y="2033811"/>
              <a:ext cx="1" cy="29412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12"/>
              </p:custDataLst>
            </p:nvPr>
          </p:nvCxnSpPr>
          <p:spPr>
            <a:xfrm>
              <a:off x="8098614" y="2043581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>
              <p:custDataLst>
                <p:tags r:id="rId13"/>
              </p:custDataLst>
            </p:nvPr>
          </p:nvCxnSpPr>
          <p:spPr>
            <a:xfrm>
              <a:off x="8948751" y="2033809"/>
              <a:ext cx="0" cy="92122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14"/>
              </p:custDataLst>
            </p:nvPr>
          </p:nvCxnSpPr>
          <p:spPr>
            <a:xfrm>
              <a:off x="8948751" y="3224408"/>
              <a:ext cx="0" cy="298529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>
              <p:custDataLst>
                <p:tags r:id="rId15"/>
              </p:custDataLst>
            </p:nvPr>
          </p:nvCxnSpPr>
          <p:spPr>
            <a:xfrm flipH="1" flipV="1">
              <a:off x="8098614" y="3513165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>
              <p:custDataLst>
                <p:tags r:id="rId16"/>
              </p:custDataLst>
            </p:nvPr>
          </p:nvCxnSpPr>
          <p:spPr>
            <a:xfrm flipV="1">
              <a:off x="8098614" y="3319841"/>
              <a:ext cx="1" cy="20310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7"/>
            </p:custDataLst>
          </p:nvPr>
        </p:nvSpPr>
        <p:spPr>
          <a:xfrm>
            <a:off x="2740814" y="4307713"/>
            <a:ext cx="3729048" cy="748714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27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0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4679158" y="1626121"/>
            <a:ext cx="3962432" cy="4041680"/>
          </a:xfrm>
        </p:spPr>
        <p:txBody>
          <a:bodyPr>
            <a:noAutofit/>
          </a:bodyPr>
          <a:lstStyle>
            <a:lvl1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125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2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125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3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59807" y="6458589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087000" y="6458589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6457950" y="6458589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0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1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1" name="图片 10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9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0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5" name="图片 14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7" name="图片 16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2276475" y="1836784"/>
            <a:ext cx="3184433" cy="4657725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2490600" y="4063834"/>
            <a:ext cx="4238625" cy="718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015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2490412" y="2404800"/>
            <a:ext cx="4239000" cy="11664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2700" b="1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502411" y="498476"/>
            <a:ext cx="8139178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8062913" y="45720"/>
            <a:ext cx="1081088" cy="931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flipH="1">
            <a:off x="0" y="542925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16277" y="5775325"/>
            <a:ext cx="820102" cy="108712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025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69605" y="5713730"/>
            <a:ext cx="866775" cy="114871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025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 flipH="1">
            <a:off x="8062913" y="0"/>
            <a:ext cx="1081088" cy="9315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 flipH="1">
            <a:off x="0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3375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0" y="0"/>
            <a:ext cx="2068354" cy="17830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>
            <a:off x="7870507" y="4349750"/>
            <a:ext cx="1273492" cy="2508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08476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6612" y="2017713"/>
            <a:ext cx="3808476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64.xml"/><Relationship Id="rId23" Type="http://schemas.openxmlformats.org/officeDocument/2006/relationships/tags" Target="../tags/tag163.xml"/><Relationship Id="rId22" Type="http://schemas.openxmlformats.org/officeDocument/2006/relationships/tags" Target="../tags/tag162.xml"/><Relationship Id="rId21" Type="http://schemas.openxmlformats.org/officeDocument/2006/relationships/tags" Target="../tags/tag161.xml"/><Relationship Id="rId20" Type="http://schemas.openxmlformats.org/officeDocument/2006/relationships/tags" Target="../tags/tag160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59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146" name="矩形 6145"/>
          <p:cNvSpPr/>
          <p:nvPr/>
        </p:nvSpPr>
        <p:spPr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6147" name="矩形 6146"/>
          <p:cNvSpPr/>
          <p:nvPr/>
        </p:nvSpPr>
        <p:spPr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6148" name="矩形 6147"/>
          <p:cNvSpPr/>
          <p:nvPr/>
        </p:nvSpPr>
        <p:spPr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6149" name="矩形 6148"/>
          <p:cNvSpPr/>
          <p:nvPr/>
        </p:nvSpPr>
        <p:spPr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6150" name="矩形 6149"/>
          <p:cNvSpPr/>
          <p:nvPr/>
        </p:nvSpPr>
        <p:spPr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6151" name="矩形 6150"/>
          <p:cNvSpPr/>
          <p:nvPr/>
        </p:nvSpPr>
        <p:spPr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6152" name="矩形 6151"/>
          <p:cNvSpPr/>
          <p:nvPr/>
        </p:nvSpPr>
        <p:spPr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6153" name="标题 6152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154" name="文本占位符 6153"/>
          <p:cNvSpPr>
            <a:spLocks noGrp="1"/>
          </p:cNvSpPr>
          <p:nvPr>
            <p:ph type="body" idx="1"/>
          </p:nvPr>
        </p:nvSpPr>
        <p:spPr>
          <a:xfrm>
            <a:off x="1182688" y="2017713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155" name="日期占位符 6154"/>
          <p:cNvSpPr>
            <a:spLocks noGrp="1"/>
          </p:cNvSpPr>
          <p:nvPr>
            <p:ph type="dt" sz="half" idx="2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>
              <a:defRPr sz="1400">
                <a:latin typeface="Tahoma" panose="020B0604030504040204" pitchFamily="34" charset="0"/>
              </a:defRPr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156" name="页脚占位符 6155"/>
          <p:cNvSpPr>
            <a:spLocks noGrp="1"/>
          </p:cNvSpPr>
          <p:nvPr>
            <p:ph type="ftr" sz="quarter" idx="3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ctr">
              <a:defRPr sz="1400">
                <a:latin typeface="Tahoma" panose="020B060403050404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157" name="灯片编号占位符 6156"/>
          <p:cNvSpPr>
            <a:spLocks noGrp="1"/>
          </p:cNvSpPr>
          <p:nvPr>
            <p:ph type="sldNum" sz="quarter" idx="4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r">
              <a:defRPr sz="1400">
                <a:latin typeface="Tahoma" panose="020B0604030504040204" pitchFamily="34" charset="0"/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514350" rtl="0" eaLnBrk="1" fontAlgn="auto" latinLnBrk="0" hangingPunct="1">
        <a:lnSpc>
          <a:spcPct val="100000"/>
        </a:lnSpc>
        <a:spcBef>
          <a:spcPct val="0"/>
        </a:spcBef>
        <a:buNone/>
        <a:defRPr sz="1350" b="1" u="none" strike="noStrike" kern="1200" cap="none" spc="200" normalizeH="0">
          <a:solidFill>
            <a:schemeClr val="accent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2890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386080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905510" algn="l"/>
        </a:tabLst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64325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900430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15760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41478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67195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92913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18630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image" Target="../media/image19.emf"/><Relationship Id="rId3" Type="http://schemas.openxmlformats.org/officeDocument/2006/relationships/oleObject" Target="../embeddings/oleObject7.bin"/><Relationship Id="rId2" Type="http://schemas.openxmlformats.org/officeDocument/2006/relationships/tags" Target="../tags/tag219.xml"/><Relationship Id="rId1" Type="http://schemas.openxmlformats.org/officeDocument/2006/relationships/tags" Target="../tags/tag21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28.xml"/><Relationship Id="rId8" Type="http://schemas.openxmlformats.org/officeDocument/2006/relationships/tags" Target="../tags/tag227.xml"/><Relationship Id="rId7" Type="http://schemas.openxmlformats.org/officeDocument/2006/relationships/image" Target="../media/image20.wmf"/><Relationship Id="rId6" Type="http://schemas.openxmlformats.org/officeDocument/2006/relationships/oleObject" Target="../embeddings/oleObject8.bin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1" Type="http://schemas.openxmlformats.org/officeDocument/2006/relationships/vmlDrawing" Target="../drawings/vmlDrawing7.v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22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8.v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32.xml"/><Relationship Id="rId5" Type="http://schemas.openxmlformats.org/officeDocument/2006/relationships/tags" Target="../tags/tag231.xml"/><Relationship Id="rId4" Type="http://schemas.openxmlformats.org/officeDocument/2006/relationships/image" Target="../media/image21.wmf"/><Relationship Id="rId3" Type="http://schemas.openxmlformats.org/officeDocument/2006/relationships/oleObject" Target="../embeddings/oleObject9.bin"/><Relationship Id="rId2" Type="http://schemas.openxmlformats.org/officeDocument/2006/relationships/tags" Target="../tags/tag230.xml"/><Relationship Id="rId1" Type="http://schemas.openxmlformats.org/officeDocument/2006/relationships/tags" Target="../tags/tag2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3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image" Target="../media/image5.png"/><Relationship Id="rId4" Type="http://schemas.openxmlformats.org/officeDocument/2006/relationships/tags" Target="../tags/tag169.xml"/><Relationship Id="rId3" Type="http://schemas.openxmlformats.org/officeDocument/2006/relationships/image" Target="../media/image4.png"/><Relationship Id="rId2" Type="http://schemas.openxmlformats.org/officeDocument/2006/relationships/tags" Target="../tags/tag168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.bin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image" Target="../media/image5.png"/><Relationship Id="rId4" Type="http://schemas.openxmlformats.org/officeDocument/2006/relationships/tags" Target="../tags/tag173.xml"/><Relationship Id="rId3" Type="http://schemas.openxmlformats.org/officeDocument/2006/relationships/image" Target="../media/image4.png"/><Relationship Id="rId2" Type="http://schemas.openxmlformats.org/officeDocument/2006/relationships/tags" Target="../tags/tag172.xml"/><Relationship Id="rId13" Type="http://schemas.openxmlformats.org/officeDocument/2006/relationships/vmlDrawing" Target="../drawings/vmlDrawing1.v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177.xml"/><Relationship Id="rId10" Type="http://schemas.openxmlformats.org/officeDocument/2006/relationships/image" Target="../media/image14.emf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image" Target="../media/image5.png"/><Relationship Id="rId4" Type="http://schemas.openxmlformats.org/officeDocument/2006/relationships/tags" Target="../tags/tag179.xml"/><Relationship Id="rId3" Type="http://schemas.openxmlformats.org/officeDocument/2006/relationships/image" Target="../media/image4.png"/><Relationship Id="rId2" Type="http://schemas.openxmlformats.org/officeDocument/2006/relationships/tags" Target="../tags/tag178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84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emf"/><Relationship Id="rId8" Type="http://schemas.openxmlformats.org/officeDocument/2006/relationships/oleObject" Target="../embeddings/oleObject2.bin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image" Target="../media/image5.png"/><Relationship Id="rId4" Type="http://schemas.openxmlformats.org/officeDocument/2006/relationships/tags" Target="../tags/tag186.xml"/><Relationship Id="rId3" Type="http://schemas.openxmlformats.org/officeDocument/2006/relationships/image" Target="../media/image4.png"/><Relationship Id="rId2" Type="http://schemas.openxmlformats.org/officeDocument/2006/relationships/tags" Target="../tags/tag185.xml"/><Relationship Id="rId14" Type="http://schemas.openxmlformats.org/officeDocument/2006/relationships/vmlDrawing" Target="../drawings/vmlDrawing2.v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91.xml"/><Relationship Id="rId11" Type="http://schemas.openxmlformats.org/officeDocument/2006/relationships/tags" Target="../tags/tag190.xml"/><Relationship Id="rId10" Type="http://schemas.openxmlformats.org/officeDocument/2006/relationships/tags" Target="../tags/tag189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.bin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image" Target="../media/image5.png"/><Relationship Id="rId4" Type="http://schemas.openxmlformats.org/officeDocument/2006/relationships/tags" Target="../tags/tag193.xml"/><Relationship Id="rId3" Type="http://schemas.openxmlformats.org/officeDocument/2006/relationships/image" Target="../media/image4.png"/><Relationship Id="rId2" Type="http://schemas.openxmlformats.org/officeDocument/2006/relationships/tags" Target="../tags/tag192.xml"/><Relationship Id="rId17" Type="http://schemas.openxmlformats.org/officeDocument/2006/relationships/vmlDrawing" Target="../drawings/vmlDrawing3.v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199.xml"/><Relationship Id="rId14" Type="http://schemas.openxmlformats.org/officeDocument/2006/relationships/image" Target="../media/image16.emf"/><Relationship Id="rId13" Type="http://schemas.openxmlformats.org/officeDocument/2006/relationships/oleObject" Target="../embeddings/oleObject4.bin"/><Relationship Id="rId12" Type="http://schemas.openxmlformats.org/officeDocument/2006/relationships/tags" Target="../tags/tag198.xml"/><Relationship Id="rId11" Type="http://schemas.openxmlformats.org/officeDocument/2006/relationships/tags" Target="../tags/tag197.xml"/><Relationship Id="rId10" Type="http://schemas.openxmlformats.org/officeDocument/2006/relationships/image" Target="../media/image15.emf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tags" Target="../tags/tag204.xml"/><Relationship Id="rId7" Type="http://schemas.openxmlformats.org/officeDocument/2006/relationships/tags" Target="../tags/tag203.xml"/><Relationship Id="rId6" Type="http://schemas.openxmlformats.org/officeDocument/2006/relationships/tags" Target="../tags/tag202.xml"/><Relationship Id="rId5" Type="http://schemas.openxmlformats.org/officeDocument/2006/relationships/image" Target="../media/image5.png"/><Relationship Id="rId4" Type="http://schemas.openxmlformats.org/officeDocument/2006/relationships/tags" Target="../tags/tag201.xml"/><Relationship Id="rId3" Type="http://schemas.openxmlformats.org/officeDocument/2006/relationships/image" Target="../media/image4.png"/><Relationship Id="rId2" Type="http://schemas.openxmlformats.org/officeDocument/2006/relationships/tags" Target="../tags/tag200.xml"/><Relationship Id="rId18" Type="http://schemas.openxmlformats.org/officeDocument/2006/relationships/vmlDrawing" Target="../drawings/vmlDrawing4.v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210.xml"/><Relationship Id="rId15" Type="http://schemas.openxmlformats.org/officeDocument/2006/relationships/tags" Target="../tags/tag209.xml"/><Relationship Id="rId14" Type="http://schemas.openxmlformats.org/officeDocument/2006/relationships/tags" Target="../tags/tag208.xml"/><Relationship Id="rId13" Type="http://schemas.openxmlformats.org/officeDocument/2006/relationships/tags" Target="../tags/tag207.xml"/><Relationship Id="rId12" Type="http://schemas.openxmlformats.org/officeDocument/2006/relationships/tags" Target="../tags/tag206.xml"/><Relationship Id="rId11" Type="http://schemas.openxmlformats.org/officeDocument/2006/relationships/tags" Target="../tags/tag205.xml"/><Relationship Id="rId10" Type="http://schemas.openxmlformats.org/officeDocument/2006/relationships/image" Target="../media/image17.emf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image" Target="../media/image18.wmf"/><Relationship Id="rId3" Type="http://schemas.openxmlformats.org/officeDocument/2006/relationships/oleObject" Target="../embeddings/oleObject6.bin"/><Relationship Id="rId2" Type="http://schemas.openxmlformats.org/officeDocument/2006/relationships/tags" Target="../tags/tag215.xml"/><Relationship Id="rId1" Type="http://schemas.openxmlformats.org/officeDocument/2006/relationships/tags" Target="../tags/tag2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副标题 18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2486025" y="4063834"/>
            <a:ext cx="4238625" cy="718600"/>
          </a:xfrm>
        </p:spPr>
        <p:txBody>
          <a:bodyPr>
            <a:normAutofit/>
          </a:bodyPr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-US" altLang="zh-CN" sz="1800" baseline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5.3  常用时序电路</a:t>
            </a:r>
            <a:endParaRPr lang="en-US" altLang="zh-CN" sz="1800" baseline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495550" y="2404070"/>
            <a:ext cx="4238625" cy="1165622"/>
          </a:xfrm>
        </p:spPr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700" baseline="0" dirty="0">
                <a:solidFill>
                  <a:schemeClr val="accent1">
                    <a:lumMod val="75000"/>
                  </a:schemeClr>
                </a:solidFill>
              </a:rPr>
              <a:t>第5章  时序电路</a:t>
            </a:r>
            <a:endParaRPr lang="zh-CN" altLang="en-US" sz="2700" baseline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3" name="矩形 22532"/>
          <p:cNvSpPr/>
          <p:nvPr>
            <p:custDataLst>
              <p:tags r:id="rId1"/>
            </p:custDataLst>
          </p:nvPr>
        </p:nvSpPr>
        <p:spPr>
          <a:xfrm>
            <a:off x="0" y="30432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2532" name="对象 22531"/>
          <p:cNvGraphicFramePr/>
          <p:nvPr>
            <p:custDataLst>
              <p:tags r:id="rId2"/>
            </p:custDataLst>
          </p:nvPr>
        </p:nvGraphicFramePr>
        <p:xfrm>
          <a:off x="2057400" y="2971483"/>
          <a:ext cx="4032250" cy="161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1710055" imgH="694055" progId="Visio.Drawing.11">
                  <p:embed/>
                </p:oleObj>
              </mc:Choice>
              <mc:Fallback>
                <p:oleObj name="" r:id="rId3" imgW="1710055" imgH="694055" progId="Visio.Drawing.11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7400" y="2971483"/>
                        <a:ext cx="4032250" cy="1617662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1" name="文本占位符 22530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09283" y="985838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采用预置方法，首先将</a:t>
            </a:r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110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置入，即</a:t>
            </a:r>
            <a:r>
              <a:rPr lang="en-US" altLang="zh-CN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</a:t>
            </a:r>
            <a:r>
              <a:rPr lang="en-US" altLang="zh-CN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en-US" altLang="zh-CN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</a:t>
            </a:r>
            <a:r>
              <a:rPr lang="en-US" altLang="zh-CN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en-US" altLang="zh-CN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</a:t>
            </a:r>
            <a:r>
              <a:rPr lang="en-US" altLang="zh-CN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=110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，经一个</a:t>
            </a:r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CP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后，且</a:t>
            </a:r>
            <a:r>
              <a:rPr lang="en-US" altLang="zh-CN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</a:t>
            </a:r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，应该为</a:t>
            </a:r>
            <a:r>
              <a:rPr lang="en-US" altLang="zh-CN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</a:t>
            </a:r>
            <a:r>
              <a:rPr lang="en-US" altLang="zh-CN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en-US" altLang="zh-CN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</a:t>
            </a:r>
            <a:r>
              <a:rPr lang="en-US" altLang="zh-CN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en-US" altLang="zh-CN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</a:t>
            </a:r>
            <a:r>
              <a:rPr lang="en-US" altLang="zh-CN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=101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，依此类推。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9" name="矩形 23558"/>
          <p:cNvSpPr/>
          <p:nvPr>
            <p:custDataLst>
              <p:tags r:id="rId1"/>
            </p:custDataLst>
          </p:nvPr>
        </p:nvSpPr>
        <p:spPr>
          <a:xfrm>
            <a:off x="0" y="24368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561" name="矩形 23560"/>
          <p:cNvSpPr/>
          <p:nvPr>
            <p:custDataLst>
              <p:tags r:id="rId2"/>
            </p:custDataLst>
          </p:nvPr>
        </p:nvSpPr>
        <p:spPr>
          <a:xfrm>
            <a:off x="0" y="24368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563" name="矩形 23562"/>
          <p:cNvSpPr/>
          <p:nvPr>
            <p:custDataLst>
              <p:tags r:id="rId3"/>
            </p:custDataLst>
          </p:nvPr>
        </p:nvSpPr>
        <p:spPr>
          <a:xfrm>
            <a:off x="0" y="24368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3706" name="表格 23705"/>
          <p:cNvGraphicFramePr/>
          <p:nvPr/>
        </p:nvGraphicFramePr>
        <p:xfrm>
          <a:off x="1187450" y="2781300"/>
          <a:ext cx="4329430" cy="2870835"/>
        </p:xfrm>
        <a:graphic>
          <a:graphicData uri="http://schemas.openxmlformats.org/drawingml/2006/table">
            <a:tbl>
              <a:tblPr/>
              <a:tblGrid>
                <a:gridCol w="1506220"/>
                <a:gridCol w="2198370"/>
                <a:gridCol w="624840"/>
              </a:tblGrid>
              <a:tr h="67627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 b="1" i="1">
                          <a:latin typeface="微软雅黑" panose="020B0503020204020204" charset="-122"/>
                          <a:ea typeface="微软雅黑" panose="020B0503020204020204" charset="-122"/>
                        </a:rPr>
                        <a:t>Q</a:t>
                      </a:r>
                      <a:r>
                        <a:rPr lang="en-US" altLang="zh-CN" sz="2000" b="1" baseline="-25000"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en-US" altLang="zh-CN" sz="2000" b="1" baseline="30000">
                          <a:latin typeface="微软雅黑" panose="020B0503020204020204" charset="-122"/>
                          <a:ea typeface="微软雅黑" panose="020B0503020204020204" charset="-122"/>
                        </a:rPr>
                        <a:t>n</a:t>
                      </a:r>
                      <a:r>
                        <a:rPr lang="en-US" altLang="zh-CN" sz="2000" b="1" i="1">
                          <a:latin typeface="微软雅黑" panose="020B0503020204020204" charset="-122"/>
                          <a:ea typeface="微软雅黑" panose="020B0503020204020204" charset="-122"/>
                        </a:rPr>
                        <a:t>Q</a:t>
                      </a:r>
                      <a:r>
                        <a:rPr lang="en-US" altLang="zh-CN" sz="2000" b="1" baseline="-2500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r>
                        <a:rPr lang="en-US" altLang="zh-CN" sz="2000" b="1" baseline="30000">
                          <a:latin typeface="微软雅黑" panose="020B0503020204020204" charset="-122"/>
                          <a:ea typeface="微软雅黑" panose="020B0503020204020204" charset="-122"/>
                        </a:rPr>
                        <a:t>n</a:t>
                      </a:r>
                      <a:r>
                        <a:rPr lang="en-US" altLang="zh-CN" sz="2000" b="1" i="1">
                          <a:latin typeface="微软雅黑" panose="020B0503020204020204" charset="-122"/>
                          <a:ea typeface="微软雅黑" panose="020B0503020204020204" charset="-122"/>
                        </a:rPr>
                        <a:t>Q</a:t>
                      </a:r>
                      <a:r>
                        <a:rPr lang="en-US" altLang="zh-CN" sz="2000" b="1" baseline="-25000"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r>
                        <a:rPr lang="en-US" altLang="zh-CN" sz="2000" b="1" baseline="30000">
                          <a:latin typeface="微软雅黑" panose="020B0503020204020204" charset="-122"/>
                          <a:ea typeface="微软雅黑" panose="020B0503020204020204" charset="-122"/>
                        </a:rPr>
                        <a:t>n</a:t>
                      </a:r>
                      <a:endParaRPr lang="zh-CN" altLang="en-US" sz="2000" b="1" baseline="300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 b="1" i="1">
                          <a:latin typeface="微软雅黑" panose="020B0503020204020204" charset="-122"/>
                          <a:ea typeface="微软雅黑" panose="020B0503020204020204" charset="-122"/>
                        </a:rPr>
                        <a:t>Q</a:t>
                      </a:r>
                      <a:r>
                        <a:rPr lang="en-US" altLang="zh-CN" sz="2000" b="1" baseline="-25000"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en-US" altLang="zh-CN" sz="2000" b="1" baseline="30000">
                          <a:latin typeface="微软雅黑" panose="020B0503020204020204" charset="-122"/>
                          <a:ea typeface="微软雅黑" panose="020B0503020204020204" charset="-122"/>
                        </a:rPr>
                        <a:t>n+1</a:t>
                      </a:r>
                      <a:r>
                        <a:rPr lang="en-US" altLang="zh-CN" sz="2000" b="1" i="1">
                          <a:latin typeface="微软雅黑" panose="020B0503020204020204" charset="-122"/>
                          <a:ea typeface="微软雅黑" panose="020B0503020204020204" charset="-122"/>
                        </a:rPr>
                        <a:t>Q</a:t>
                      </a:r>
                      <a:r>
                        <a:rPr lang="en-US" altLang="zh-CN" sz="2000" b="1" baseline="-2500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r>
                        <a:rPr lang="en-US" altLang="zh-CN" sz="2000" b="1" baseline="30000">
                          <a:latin typeface="微软雅黑" panose="020B0503020204020204" charset="-122"/>
                          <a:ea typeface="微软雅黑" panose="020B0503020204020204" charset="-122"/>
                        </a:rPr>
                        <a:t>n+1</a:t>
                      </a:r>
                      <a:r>
                        <a:rPr lang="en-US" altLang="zh-CN" sz="2000" b="1" i="1">
                          <a:latin typeface="微软雅黑" panose="020B0503020204020204" charset="-122"/>
                          <a:ea typeface="微软雅黑" panose="020B0503020204020204" charset="-122"/>
                        </a:rPr>
                        <a:t>Q</a:t>
                      </a:r>
                      <a:r>
                        <a:rPr lang="en-US" altLang="zh-CN" sz="2000" b="1" baseline="-25000"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r>
                        <a:rPr lang="en-US" altLang="zh-CN" sz="2000" b="1" baseline="30000">
                          <a:latin typeface="微软雅黑" panose="020B0503020204020204" charset="-122"/>
                          <a:ea typeface="微软雅黑" panose="020B0503020204020204" charset="-122"/>
                        </a:rPr>
                        <a:t>n+1</a:t>
                      </a:r>
                      <a:endParaRPr lang="zh-CN" altLang="en-US" sz="20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r>
                        <a:rPr lang="en-US" altLang="zh-CN" sz="2400" b="1" baseline="-25000"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r>
                        <a:rPr lang="en-US" altLang="zh-CN" sz="2400" b="1" baseline="30000"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endParaRPr lang="zh-CN" altLang="en-US" sz="2400" b="1" baseline="300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651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1  1  0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1   0   1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651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1  0  1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0   1   0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651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0  1  0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1   0   0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651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1  0  0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0   0   1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651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0  0  1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0   1   1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651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0  1  1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1   1   0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23708" name="矩形 23707"/>
          <p:cNvSpPr/>
          <p:nvPr>
            <p:custDataLst>
              <p:tags r:id="rId4"/>
            </p:custDataLst>
          </p:nvPr>
        </p:nvSpPr>
        <p:spPr>
          <a:xfrm>
            <a:off x="0" y="3295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3707" name="对象 23706"/>
          <p:cNvGraphicFramePr/>
          <p:nvPr>
            <p:custDataLst>
              <p:tags r:id="rId5"/>
            </p:custDataLst>
          </p:nvPr>
        </p:nvGraphicFramePr>
        <p:xfrm>
          <a:off x="5700713" y="3644900"/>
          <a:ext cx="30702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6" imgW="1433195" imgH="266065" progId="Equation.DSMT4">
                  <p:embed/>
                </p:oleObj>
              </mc:Choice>
              <mc:Fallback>
                <p:oleObj name="" r:id="rId6" imgW="1433195" imgH="266065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00713" y="3644900"/>
                        <a:ext cx="3070225" cy="5715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5" name="文本占位符 23554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1182688" y="2017713"/>
            <a:ext cx="7772400" cy="69056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状态转换真值表，</a:t>
            </a:r>
            <a:r>
              <a:rPr lang="en-US" altLang="zh-CN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的卡诺图（略）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81" name="矩形 24580"/>
          <p:cNvSpPr/>
          <p:nvPr>
            <p:custDataLst>
              <p:tags r:id="rId1"/>
            </p:custDataLst>
          </p:nvPr>
        </p:nvSpPr>
        <p:spPr>
          <a:xfrm>
            <a:off x="0" y="3295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4580" name="对象 24579"/>
          <p:cNvGraphicFramePr/>
          <p:nvPr>
            <p:custDataLst>
              <p:tags r:id="rId2"/>
            </p:custDataLst>
          </p:nvPr>
        </p:nvGraphicFramePr>
        <p:xfrm>
          <a:off x="1763713" y="4437063"/>
          <a:ext cx="5761037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2105660" imgH="266065" progId="Equation.DSMT4">
                  <p:embed/>
                </p:oleObj>
              </mc:Choice>
              <mc:Fallback>
                <p:oleObj name="" r:id="rId3" imgW="2105660" imgH="266065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3713" y="4437063"/>
                        <a:ext cx="5761037" cy="728662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9" name="文本占位符 24578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09283" y="837883"/>
            <a:ext cx="7772400" cy="19875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r>
              <a:rPr lang="en-US" altLang="zh-CN" sz="28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     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用移位寄存器产生序列</a:t>
            </a:r>
            <a:r>
              <a:rPr lang="en-US" altLang="zh-CN" sz="28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101 000 101 000….. </a:t>
            </a:r>
            <a:endParaRPr lang="en-US" altLang="zh-CN" sz="28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解：虽然该例也为</a:t>
            </a:r>
            <a:r>
              <a:rPr lang="en-US" altLang="zh-CN" sz="2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个状态，但是有重复状态</a:t>
            </a:r>
            <a:r>
              <a:rPr lang="en-US" altLang="zh-CN" sz="2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010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，所以三级触发器不能实现，因此该采用</a:t>
            </a:r>
            <a:endParaRPr lang="zh-CN" altLang="en-US" sz="2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四级触发器 </a:t>
            </a:r>
            <a:endParaRPr lang="zh-CN" altLang="en-US" sz="2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endParaRPr lang="zh-CN" altLang="en-US" sz="2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charRg st="37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579">
                                            <p:txEl>
                                              <p:charRg st="37" end="7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charRg st="79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579">
                                            <p:txEl>
                                              <p:charRg st="79" end="9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9" name="文本占位符 2457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9283" y="837883"/>
            <a:ext cx="7772400" cy="19875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zh-CN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除了利用移位寄存器设计序列发生器外，还可以用计数器与译码器一并实现。</a:t>
            </a:r>
            <a:endParaRPr lang="zh-CN" sz="2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5362" name="标题 15361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5.3 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常用时序电路</a:t>
            </a:r>
            <a:endParaRPr lang="en-US" altLang="zh-CN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15363" name="文本占位符 15362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en-US" altLang="zh-CN" dirty="0">
                <a:solidFill>
                  <a:schemeClr val="dk1"/>
                </a:solidFill>
                <a:cs typeface="微软雅黑" panose="020B0503020204020204" charset="-122"/>
                <a:sym typeface="+mn-ea"/>
              </a:rPr>
              <a:t> </a:t>
            </a:r>
            <a:r>
              <a:rPr lang="en-US" altLang="zh-CN" dirty="0">
                <a:solidFill>
                  <a:schemeClr val="dk1"/>
                </a:solidFill>
                <a:cs typeface="微软雅黑" panose="020B0503020204020204" charset="-122"/>
                <a:sym typeface="+mn-ea"/>
              </a:rPr>
              <a:t>寄存器</a:t>
            </a:r>
            <a:endParaRPr lang="en-US" altLang="zh-CN" dirty="0">
              <a:solidFill>
                <a:schemeClr val="dk1"/>
              </a:solidFill>
              <a:cs typeface="微软雅黑" panose="020B0503020204020204" charset="-122"/>
              <a:sym typeface="+mn-ea"/>
            </a:endParaRPr>
          </a:p>
          <a:p>
            <a:pPr lvl="1" algn="l">
              <a:buChar char="l"/>
            </a:pPr>
            <a:r>
              <a:rPr lang="zh-CN" altLang="en-US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什么是寄存器</a:t>
            </a:r>
            <a:r>
              <a:rPr lang="zh-CN" altLang="en-US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?</a:t>
            </a:r>
            <a:endParaRPr lang="zh-CN" altLang="en-US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2" algn="l">
              <a:buChar char="Ø"/>
            </a:pP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寄存器是用于寄存一组二值代码</a:t>
            </a:r>
            <a:endParaRPr lang="zh-CN" altLang="en-US" sz="28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2" algn="l">
              <a:buChar char="Ø"/>
            </a:pP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用N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个触发器组成的寄存器能存储一组N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位的二值代码 </a:t>
            </a:r>
            <a:endParaRPr lang="zh-CN" altLang="en-US" sz="28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charRg st="5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charRg st="5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charRg st="13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charRg st="13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charRg st="28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363">
                                            <p:txEl>
                                              <p:charRg st="28" end="5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6386" name="标题 16385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移位寄存器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6387" name="文本占位符 16386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移位寄存器是由若干触发器连接而成的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  由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触发器构成的移位寄存器 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6389" name="矩形 16388"/>
          <p:cNvSpPr/>
          <p:nvPr>
            <p:custDataLst>
              <p:tags r:id="rId7"/>
            </p:custDataLst>
          </p:nvPr>
        </p:nvSpPr>
        <p:spPr>
          <a:xfrm>
            <a:off x="0" y="27384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6388" name="对象 16387"/>
          <p:cNvGraphicFramePr/>
          <p:nvPr>
            <p:custDataLst>
              <p:tags r:id="rId8"/>
            </p:custDataLst>
          </p:nvPr>
        </p:nvGraphicFramePr>
        <p:xfrm>
          <a:off x="1295400" y="3352800"/>
          <a:ext cx="6553200" cy="188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9" imgW="6900545" imgH="1998345" progId="Visio.Drawing.11">
                  <p:embed/>
                </p:oleObj>
              </mc:Choice>
              <mc:Fallback>
                <p:oleObj name="" r:id="rId9" imgW="6900545" imgH="1998345" progId="Visio.Drawing.11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5400" y="3352800"/>
                        <a:ext cx="6553200" cy="188595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7410" name="标题 17409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移位寄存器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7411" name="文本占位符 17410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914400" y="1905000"/>
            <a:ext cx="7848600" cy="19812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>
              <a:lnSpc>
                <a:spcPct val="120000"/>
              </a:lnSpc>
            </a:pPr>
            <a:r>
              <a:rPr lang="zh-CN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若在4</a:t>
            </a:r>
            <a:r>
              <a:rPr lang="zh-CN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个时钟周期内依次输入的代码为ABCD</a:t>
            </a:r>
            <a:r>
              <a:rPr lang="zh-CN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，而移位寄存器的初始状态为 Q</a:t>
            </a:r>
            <a:r>
              <a:rPr lang="zh-CN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3Q</a:t>
            </a:r>
            <a:r>
              <a:rPr lang="zh-CN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2Q</a:t>
            </a:r>
            <a:r>
              <a:rPr lang="zh-CN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1Q</a:t>
            </a:r>
            <a:r>
              <a:rPr lang="zh-CN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0=0000,</a:t>
            </a:r>
            <a:r>
              <a:rPr lang="zh-CN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则真值表为</a:t>
            </a:r>
            <a:endParaRPr lang="zh-CN" altLang="en-US" sz="2800" b="1" dirty="0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414" name="矩形 17413"/>
          <p:cNvSpPr/>
          <p:nvPr>
            <p:custDataLst>
              <p:tags r:id="rId7"/>
            </p:custDataLst>
          </p:nvPr>
        </p:nvSpPr>
        <p:spPr>
          <a:xfrm>
            <a:off x="0" y="25590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7538" name="表格 17537"/>
          <p:cNvGraphicFramePr/>
          <p:nvPr>
            <p:custDataLst>
              <p:tags r:id="rId8"/>
            </p:custDataLst>
          </p:nvPr>
        </p:nvGraphicFramePr>
        <p:xfrm>
          <a:off x="1600200" y="3581400"/>
          <a:ext cx="4038600" cy="2371725"/>
        </p:xfrm>
        <a:graphic>
          <a:graphicData uri="http://schemas.openxmlformats.org/drawingml/2006/table">
            <a:tbl>
              <a:tblPr/>
              <a:tblGrid>
                <a:gridCol w="776288"/>
                <a:gridCol w="1947862"/>
                <a:gridCol w="1314450"/>
              </a:tblGrid>
              <a:tr h="395288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 i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CP</a:t>
                      </a:r>
                      <a:endParaRPr lang="en-US" altLang="zh-CN" sz="2000" b="1" i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 b="1" dirty="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i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2000" b="1" baseline="-250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2000" b="1" baseline="300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zh-CN" sz="2000" b="1" i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2000" b="1" baseline="-250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2000" b="1" baseline="300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zh-CN" sz="2000" b="1" i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2000" b="1" baseline="-250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2000" b="1" baseline="300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zh-CN" sz="2000" b="1" i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2000" b="1" baseline="-250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altLang="zh-CN" sz="2000" b="1" baseline="30000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1" baseline="30000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 dirty="0">
                          <a:ea typeface="微软雅黑" panose="020B0503020204020204" charset="-122"/>
                        </a:rPr>
                        <a:t>串行输入</a:t>
                      </a:r>
                      <a:endParaRPr lang="zh-CN" altLang="en-US" sz="2000" b="1" dirty="0">
                        <a:ea typeface="微软雅黑" panose="020B0503020204020204" charset="-122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95287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2000" b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0  0  0  0</a:t>
                      </a:r>
                      <a:endParaRPr lang="en-US" altLang="zh-CN" sz="2000" b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A</a:t>
                      </a:r>
                      <a:endParaRPr lang="en-US" altLang="zh-CN" sz="2000" b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95288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2000" b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0  0  A</a:t>
                      </a:r>
                      <a:endParaRPr lang="en-US" altLang="zh-CN" sz="2000" b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B</a:t>
                      </a:r>
                      <a:endParaRPr lang="en-US" altLang="zh-CN" sz="2000" b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95287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2000" b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0  A  B</a:t>
                      </a:r>
                      <a:endParaRPr lang="en-US" altLang="zh-CN" sz="2000" b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C</a:t>
                      </a:r>
                      <a:endParaRPr lang="en-US" altLang="zh-CN" sz="2000" b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95288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2000" b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  A  B  C</a:t>
                      </a:r>
                      <a:endParaRPr lang="en-US" altLang="zh-CN" sz="2000" b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D</a:t>
                      </a:r>
                      <a:endParaRPr lang="en-US" altLang="zh-CN" sz="2000" b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95287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CN" sz="2000" b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A  B  C  D</a:t>
                      </a:r>
                      <a:endParaRPr lang="en-US" altLang="zh-CN" sz="2000" b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2000" b="1"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17539" name="文本框 17538"/>
          <p:cNvSpPr txBox="1"/>
          <p:nvPr>
            <p:custDataLst>
              <p:tags r:id="rId9"/>
            </p:custDataLst>
          </p:nvPr>
        </p:nvSpPr>
        <p:spPr>
          <a:xfrm>
            <a:off x="6019800" y="3657600"/>
            <a:ext cx="2590800" cy="178943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</a:pP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串行</a:t>
            </a:r>
            <a:r>
              <a:rPr lang="en-US" altLang="zh-CN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并行转换 </a:t>
            </a:r>
            <a:r>
              <a:rPr lang="en-US" altLang="zh-CN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endParaRPr lang="en-US" altLang="zh-CN" sz="2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数据是从低位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向高位移动叫做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移。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8434" name="标题 18433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移位寄存器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8435" name="文本占位符 18434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1182687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串行输入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并行输出移位寄存器 </a:t>
            </a:r>
            <a:endParaRPr lang="zh-CN" altLang="en-US" sz="28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18436" name="对象 18435"/>
          <p:cNvGraphicFramePr/>
          <p:nvPr>
            <p:custDataLst>
              <p:tags r:id="rId7"/>
            </p:custDataLst>
          </p:nvPr>
        </p:nvGraphicFramePr>
        <p:xfrm>
          <a:off x="1600200" y="3352800"/>
          <a:ext cx="6553200" cy="188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8" imgW="6900545" imgH="1998345" progId="Visio.Drawing.11">
                  <p:embed/>
                </p:oleObj>
              </mc:Choice>
              <mc:Fallback>
                <p:oleObj name="" r:id="rId8" imgW="6900545" imgH="199834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00200" y="3352800"/>
                        <a:ext cx="6553200" cy="188595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文本框 18436"/>
          <p:cNvSpPr txBox="1"/>
          <p:nvPr>
            <p:custDataLst>
              <p:tags r:id="rId10"/>
            </p:custDataLst>
          </p:nvPr>
        </p:nvSpPr>
        <p:spPr>
          <a:xfrm>
            <a:off x="838200" y="3429000"/>
            <a:ext cx="533400" cy="156845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串行输入</a:t>
            </a:r>
            <a:endParaRPr lang="zh-CN" altLang="en-US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38" name="文本框 18437"/>
          <p:cNvSpPr txBox="1"/>
          <p:nvPr>
            <p:custDataLst>
              <p:tags r:id="rId11"/>
            </p:custDataLst>
          </p:nvPr>
        </p:nvSpPr>
        <p:spPr>
          <a:xfrm>
            <a:off x="3124200" y="2743200"/>
            <a:ext cx="4953000" cy="460375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         行       输       出</a:t>
            </a:r>
            <a:endParaRPr lang="zh-CN" altLang="en-US" sz="24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bldLvl="0" animBg="1"/>
      <p:bldP spid="18438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9458" name="标题 19457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移位寄存器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9459" name="文本占位符 19458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芯片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74HC164 (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串入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并出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9461" name="矩形 19460"/>
          <p:cNvSpPr/>
          <p:nvPr>
            <p:custDataLst>
              <p:tags r:id="rId7"/>
            </p:custDataLst>
          </p:nvPr>
        </p:nvSpPr>
        <p:spPr>
          <a:xfrm>
            <a:off x="0" y="25241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9460" name="对象 19459"/>
          <p:cNvGraphicFramePr/>
          <p:nvPr>
            <p:custDataLst>
              <p:tags r:id="rId8"/>
            </p:custDataLst>
          </p:nvPr>
        </p:nvGraphicFramePr>
        <p:xfrm>
          <a:off x="1219200" y="2743200"/>
          <a:ext cx="2246313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9" imgW="1498600" imgH="2032000" progId="Visio.Drawing.11">
                  <p:embed/>
                </p:oleObj>
              </mc:Choice>
              <mc:Fallback>
                <p:oleObj name="" r:id="rId9" imgW="1498600" imgH="2032000" progId="Visio.Drawing.11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19200" y="2743200"/>
                        <a:ext cx="2246313" cy="3048000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3" name="矩形 19462"/>
          <p:cNvSpPr/>
          <p:nvPr>
            <p:custDataLst>
              <p:tags r:id="rId11"/>
            </p:custDataLst>
          </p:nvPr>
        </p:nvSpPr>
        <p:spPr>
          <a:xfrm>
            <a:off x="0" y="2971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9465" name="对象 19464"/>
          <p:cNvGraphicFramePr/>
          <p:nvPr>
            <p:custDataLst>
              <p:tags r:id="rId12"/>
            </p:custDataLst>
          </p:nvPr>
        </p:nvGraphicFramePr>
        <p:xfrm>
          <a:off x="3886200" y="3581400"/>
          <a:ext cx="4495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3" imgW="3039745" imgH="804545" progId="Visio.Drawing.11">
                  <p:embed/>
                </p:oleObj>
              </mc:Choice>
              <mc:Fallback>
                <p:oleObj name="" r:id="rId13" imgW="3039745" imgH="804545" progId="Visio.Drawing.11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86200" y="3581400"/>
                        <a:ext cx="4495800" cy="11811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0482" name="标题 20481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移位寄存器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20483" name="文本占位符 20482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649287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并行输入-串行输出移位寄存器74X194                         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0485" name="矩形 20484"/>
          <p:cNvSpPr/>
          <p:nvPr>
            <p:custDataLst>
              <p:tags r:id="rId7"/>
            </p:custDataLst>
          </p:nvPr>
        </p:nvSpPr>
        <p:spPr>
          <a:xfrm>
            <a:off x="0" y="23764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0484" name="对象 20483"/>
          <p:cNvGraphicFramePr/>
          <p:nvPr>
            <p:custDataLst>
              <p:tags r:id="rId8"/>
            </p:custDataLst>
          </p:nvPr>
        </p:nvGraphicFramePr>
        <p:xfrm>
          <a:off x="1447800" y="2667000"/>
          <a:ext cx="2005013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9" imgW="1515745" imgH="2192655" progId="Visio.Drawing.11">
                  <p:embed/>
                </p:oleObj>
              </mc:Choice>
              <mc:Fallback>
                <p:oleObj name="" r:id="rId9" imgW="1515745" imgH="2192655" progId="Visio.Drawing.11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47800" y="2667000"/>
                        <a:ext cx="2005013" cy="2895600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文本框 20486"/>
          <p:cNvSpPr txBox="1"/>
          <p:nvPr>
            <p:custDataLst>
              <p:tags r:id="rId11"/>
            </p:custDataLst>
          </p:nvPr>
        </p:nvSpPr>
        <p:spPr>
          <a:xfrm>
            <a:off x="3810000" y="2590800"/>
            <a:ext cx="479679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000" b="1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lang="en-US" altLang="zh-CN" sz="2000" b="1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en-US" altLang="zh-CN" sz="2000" b="1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lang="en-US" altLang="zh-CN" sz="2000" b="1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en-US" altLang="zh-CN" sz="20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=00,</a:t>
            </a:r>
            <a:r>
              <a:rPr lang="zh-CN" altLang="en-US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触发器状态不变，数据保持</a:t>
            </a:r>
            <a:endParaRPr lang="zh-CN" altLang="en-US" sz="20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488" name="文本框 20487"/>
          <p:cNvSpPr txBox="1"/>
          <p:nvPr>
            <p:custDataLst>
              <p:tags r:id="rId12"/>
            </p:custDataLst>
          </p:nvPr>
        </p:nvSpPr>
        <p:spPr>
          <a:xfrm>
            <a:off x="3886200" y="3124200"/>
            <a:ext cx="441960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000" b="1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lang="en-US" altLang="zh-CN" sz="2000" b="1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en-US" altLang="zh-CN" sz="2000" b="1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lang="en-US" altLang="zh-CN" sz="2000" b="1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en-US" altLang="zh-CN" sz="20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=01,</a:t>
            </a:r>
            <a:r>
              <a:rPr lang="zh-CN" altLang="en-US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右移</a:t>
            </a:r>
            <a:r>
              <a:rPr lang="en-US" altLang="zh-CN" sz="20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,CP</a:t>
            </a:r>
            <a:r>
              <a:rPr lang="zh-CN" altLang="en-US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有效时</a:t>
            </a:r>
            <a:r>
              <a:rPr lang="en-US" altLang="zh-CN" sz="20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数据由低位向高位移动 </a:t>
            </a:r>
            <a:endParaRPr lang="zh-CN" altLang="en-US" sz="20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489" name="文本框 20488"/>
          <p:cNvSpPr txBox="1"/>
          <p:nvPr>
            <p:custDataLst>
              <p:tags r:id="rId13"/>
            </p:custDataLst>
          </p:nvPr>
        </p:nvSpPr>
        <p:spPr>
          <a:xfrm>
            <a:off x="3886200" y="3962400"/>
            <a:ext cx="441960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000" b="1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lang="en-US" altLang="zh-CN" sz="2000" b="1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en-US" altLang="zh-CN" sz="2000" b="1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lang="en-US" altLang="zh-CN" sz="2000" b="1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en-US" altLang="zh-CN" sz="20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=01,</a:t>
            </a:r>
            <a:r>
              <a:rPr lang="zh-CN" altLang="en-US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左移</a:t>
            </a:r>
            <a:r>
              <a:rPr lang="en-US" altLang="zh-CN" sz="20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,CP</a:t>
            </a:r>
            <a:r>
              <a:rPr lang="zh-CN" altLang="en-US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有效时</a:t>
            </a:r>
            <a:r>
              <a:rPr lang="en-US" altLang="zh-CN" sz="20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数据由高位向低位移动</a:t>
            </a:r>
            <a:endParaRPr lang="zh-CN" altLang="en-US" sz="20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490" name="文本框 20489"/>
          <p:cNvSpPr txBox="1"/>
          <p:nvPr>
            <p:custDataLst>
              <p:tags r:id="rId14"/>
            </p:custDataLst>
          </p:nvPr>
        </p:nvSpPr>
        <p:spPr>
          <a:xfrm>
            <a:off x="3886200" y="4800600"/>
            <a:ext cx="47244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000" b="1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lang="en-US" altLang="zh-CN" sz="2000" b="1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en-US" altLang="zh-CN" sz="2000" b="1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lang="en-US" altLang="zh-CN" sz="2000" b="1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en-US" altLang="zh-CN" sz="20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=11,</a:t>
            </a:r>
            <a:r>
              <a:rPr lang="zh-CN" altLang="en-US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实现了数据的并行输出</a:t>
            </a:r>
            <a:r>
              <a:rPr lang="zh-CN" altLang="en-US" sz="16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16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491" name="文本框 20490"/>
          <p:cNvSpPr txBox="1"/>
          <p:nvPr>
            <p:custDataLst>
              <p:tags r:id="rId15"/>
            </p:custDataLst>
          </p:nvPr>
        </p:nvSpPr>
        <p:spPr>
          <a:xfrm>
            <a:off x="3962400" y="5334000"/>
            <a:ext cx="4724400" cy="98361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000" b="1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sz="2000" b="1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SL</a:t>
            </a:r>
            <a:r>
              <a:rPr lang="en-US" altLang="zh-CN" sz="20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数据左移串行输入端</a:t>
            </a:r>
            <a:endParaRPr lang="zh-CN" altLang="en-US" sz="20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 b="1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sz="2000" b="1" baseline="-250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SR:</a:t>
            </a:r>
            <a:r>
              <a:rPr lang="zh-CN" altLang="en-US" sz="20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数据右移串行输入端</a:t>
            </a:r>
            <a:endParaRPr lang="zh-CN" altLang="en-US" sz="20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7" grpId="0"/>
      <p:bldP spid="20488" grpId="0"/>
      <p:bldP spid="20489" grpId="0"/>
      <p:bldP spid="20490" grpId="0"/>
      <p:bldP spid="2049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3" name="文本占位符 20482"/>
          <p:cNvSpPr>
            <a:spLocks noGrp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755650" y="1844675"/>
            <a:ext cx="7920038" cy="4114800"/>
          </a:xfrm>
        </p:spPr>
        <p:txBody>
          <a:bodyPr/>
          <a:p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序列发生器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产生任意给定的周期性的</a:t>
            </a: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序列。序列的周期也叫做循环长度，一般用</a:t>
            </a:r>
            <a:r>
              <a:rPr lang="en-US" altLang="zh-CN" sz="2000" i="1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表示。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例</a:t>
            </a:r>
            <a:r>
              <a:rPr lang="en-US" altLang="zh-CN" sz="2000" b="1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 </a:t>
            </a:r>
            <a:r>
              <a:rPr lang="zh-CN" altLang="en-US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用移位寄存器产生序列</a:t>
            </a:r>
            <a:r>
              <a:rPr lang="en-US" altLang="zh-CN" sz="2000" b="1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110 100 110 100……</a:t>
            </a:r>
            <a:endParaRPr lang="en-US" altLang="zh-CN" sz="2000" b="1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482" name="标题 2048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150938" y="214313"/>
            <a:ext cx="7793037" cy="14620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chemeClr val="dk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5.6.2 </a:t>
            </a:r>
            <a:r>
              <a:rPr lang="zh-CN" altLang="en-US" dirty="0">
                <a:solidFill>
                  <a:schemeClr val="dk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序列发生器</a:t>
            </a:r>
            <a:r>
              <a:rPr lang="en-US" altLang="zh-CN">
                <a:solidFill>
                  <a:schemeClr val="dk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dirty="0">
                <a:solidFill>
                  <a:schemeClr val="dk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重点</a:t>
            </a:r>
            <a:r>
              <a:rPr lang="en-US" altLang="zh-CN">
                <a:solidFill>
                  <a:schemeClr val="dk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>
              <a:solidFill>
                <a:schemeClr val="dk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9" name="矩形 21508"/>
          <p:cNvSpPr/>
          <p:nvPr>
            <p:custDataLst>
              <p:tags r:id="rId1"/>
            </p:custDataLst>
          </p:nvPr>
        </p:nvSpPr>
        <p:spPr>
          <a:xfrm>
            <a:off x="0" y="33337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1508" name="对象 21507"/>
          <p:cNvGraphicFramePr/>
          <p:nvPr>
            <p:custDataLst>
              <p:tags r:id="rId2"/>
            </p:custDataLst>
          </p:nvPr>
        </p:nvGraphicFramePr>
        <p:xfrm>
          <a:off x="4140200" y="3789363"/>
          <a:ext cx="1439863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3" imgW="431800" imgH="190500" progId="Equation.DSMT4">
                  <p:embed/>
                </p:oleObj>
              </mc:Choice>
              <mc:Fallback>
                <p:oleObj name="" r:id="rId3" imgW="431800" imgH="190500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0200" y="3789363"/>
                        <a:ext cx="1439863" cy="639762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7" name="文本占位符 21506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182688" y="2017713"/>
            <a:ext cx="7772400" cy="184308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解：由于序列长度为</a:t>
            </a:r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，应用三级移位寄存器，即移位寄存器的级数</a:t>
            </a:r>
            <a:r>
              <a:rPr lang="en-US" altLang="zh-CN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与循环长度</a:t>
            </a:r>
            <a:r>
              <a:rPr lang="en-US" altLang="zh-CN" i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的关系： 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COMBINE_RELATE_SLIDE_ID" val="background20177598_1"/>
  <p:tag name="KSO_WM_TEMPLATE_SUBCATEGORY" val="0"/>
  <p:tag name="KSO_WM_TEMPLATE_THUMBS_INDEX" val="1、4、9、11、32"/>
  <p:tag name="KSO_WM_TAG_VERSION" val="1.0"/>
  <p:tag name="KSO_WM_BEAUTIFY_FLAG" val="#wm#"/>
  <p:tag name="KSO_WM_TEMPLATE_CATEGORY" val="custom"/>
  <p:tag name="KSO_WM_TEMPLATE_INDEX" val="20180701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65.xml><?xml version="1.0" encoding="utf-8"?>
<p:tagLst xmlns:p="http://schemas.openxmlformats.org/presentationml/2006/main">
  <p:tag name="KSO_WM_UNIT_ISCONTENTSTITLE" val="0"/>
  <p:tag name="KSO_WM_UNIT_PRESET_TEXT" val="点击此处添加副标题"/>
  <p:tag name="KSO_WM_UNIT_NOCLEAR" val="0"/>
  <p:tag name="KSO_WM_UNIT_VALUE" val="6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0701_1*b*1"/>
  <p:tag name="KSO_WM_TEMPLATE_CATEGORY" val="custom"/>
  <p:tag name="KSO_WM_TEMPLATE_INDEX" val="20180701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166.xml><?xml version="1.0" encoding="utf-8"?>
<p:tagLst xmlns:p="http://schemas.openxmlformats.org/presentationml/2006/main">
  <p:tag name="KSO_WM_UNIT_ISCONTENTSTITLE" val="0"/>
  <p:tag name="KSO_WM_UNIT_PRESET_TEXT" val="薄荷味的夏天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0701_1*a*1"/>
  <p:tag name="KSO_WM_TEMPLATE_CATEGORY" val="custom"/>
  <p:tag name="KSO_WM_TEMPLATE_INDEX" val="20180701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COMBINE_RELATE_SLIDE_ID" val="background20177598_1"/>
  <p:tag name="KSO_WM_TEMPLATE_THUMBS_INDEX" val="1、4、9、11、32"/>
  <p:tag name="KSO_WM_SLIDE_ID" val="custom20180701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0701"/>
  <p:tag name="KSO_WM_SLIDE_LAYOUT" val="a_b"/>
  <p:tag name="KSO_WM_SLIDE_LAYOUT_CNT" val="1_1"/>
  <p:tag name="KSO_WM_TEMPLATE_MASTER_TYPE" val="1"/>
  <p:tag name="KSO_WM_TEMPLATE_COLOR_TYPE" val="1"/>
  <p:tag name="KSO_WM_TEMPLATE_MASTER_THUMB_INDEX" val="1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01994d7-38b0-4d79-ac97-995d6f91d660}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fef7f2-df05-47f2-9429-e7ceae58181d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01994d7-38b0-4d79-ac97-995d6f91d660}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fef7f2-df05-47f2-9429-e7ceae58181d}"/>
</p:tagLst>
</file>

<file path=ppt/tags/tag1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7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01994d7-38b0-4d79-ac97-995d6f91d660}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fef7f2-df05-47f2-9429-e7ceae58181d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UNIT_TABLE_BEAUTIFY" val="smartTable{eb27157b-205c-4e40-a926-b5e15b3da724}"/>
</p:tagLst>
</file>

<file path=ppt/tags/tag18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8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01994d7-38b0-4d79-ac97-995d6f91d660}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fef7f2-df05-47f2-9429-e7ceae58181d}"/>
</p:tagLst>
</file>

<file path=ppt/tags/tag1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8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01994d7-38b0-4d79-ac97-995d6f91d660}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fef7f2-df05-47f2-9429-e7ceae58181d}"/>
</p:tagLst>
</file>

<file path=ppt/tags/tag1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9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01994d7-38b0-4d79-ac97-995d6f91d660}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fef7f2-df05-47f2-9429-e7ceae58181d}"/>
</p:tagLst>
</file>

<file path=ppt/tags/tag2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1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15"/>
  <p:tag name="KSO_WM_UNIT_TEXT_FILL_TYPE" val="1"/>
</p:tagLst>
</file>

<file path=ppt/tags/tag21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4.xml><?xml version="1.0" encoding="utf-8"?>
<p:tagLst xmlns:p="http://schemas.openxmlformats.org/presentationml/2006/main">
  <p:tag name="COMMONDATA" val="eyJoZGlkIjoiYjA3NzAxYzkwMWNmZTU3NGYyMWJlOWIyOTQyNDdhODcifQ==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01994d7-38b0-4d79-ac97-995d6f91d660}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fef7f2-df05-47f2-9429-e7ceae58181d}"/>
</p:tagLst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0"/>
      </a:accent5>
      <a:accent6>
        <a:srgbClr val="E5B900"/>
      </a:accent6>
      <a:hlink>
        <a:srgbClr val="FF0000"/>
      </a:hlink>
      <a:folHlink>
        <a:srgbClr val="3333CC"/>
      </a:folHlink>
    </a:clrScheme>
    <a:fontScheme name="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00"/>
        </a:lt1>
        <a:dk2>
          <a:srgbClr val="DDDDDD"/>
        </a:dk2>
        <a:lt2>
          <a:srgbClr val="969696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CDCDC"/>
        </a:accent4>
        <a:accent5>
          <a:srgbClr val="AAEFD0"/>
        </a:accent5>
        <a:accent6>
          <a:srgbClr val="2D2DB7"/>
        </a:accent6>
        <a:hlink>
          <a:srgbClr val="FF5050"/>
        </a:hlink>
        <a:folHlink>
          <a:srgbClr val="FFCF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CC"/>
        </a:lt1>
        <a:dk2>
          <a:srgbClr val="FFFFCC"/>
        </a:dk2>
        <a:lt2>
          <a:srgbClr val="000094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CDCDC"/>
        </a:accent4>
        <a:accent5>
          <a:srgbClr val="ADC8FF"/>
        </a:accent5>
        <a:accent6>
          <a:srgbClr val="8900E5"/>
        </a:accent6>
        <a:hlink>
          <a:srgbClr val="FF3399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0"/>
        </a:accent5>
        <a:accent6>
          <a:srgbClr val="E5B900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5"/>
        </a:accent5>
        <a:accent6>
          <a:srgbClr val="ACACAC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CCA"/>
        </a:accent5>
        <a:accent6>
          <a:srgbClr val="4345A2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AAB82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1">
      <a:dk1>
        <a:srgbClr val="000000"/>
      </a:dk1>
      <a:lt1>
        <a:srgbClr val="FFFFFF"/>
      </a:lt1>
      <a:dk2>
        <a:srgbClr val="D8E8D6"/>
      </a:dk2>
      <a:lt2>
        <a:srgbClr val="FFFFFF"/>
      </a:lt2>
      <a:accent1>
        <a:srgbClr val="8DB57E"/>
      </a:accent1>
      <a:accent2>
        <a:srgbClr val="72B494"/>
      </a:accent2>
      <a:accent3>
        <a:srgbClr val="5DAEA9"/>
      </a:accent3>
      <a:accent4>
        <a:srgbClr val="5CA7B7"/>
      </a:accent4>
      <a:accent5>
        <a:srgbClr val="6B9BB9"/>
      </a:accent5>
      <a:accent6>
        <a:srgbClr val="808EB2"/>
      </a:accent6>
      <a:hlink>
        <a:srgbClr val="4E95D1"/>
      </a:hlink>
      <a:folHlink>
        <a:srgbClr val="9C41A0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0</TotalTime>
  <Words>992</Words>
  <Application>WPS 演示</Application>
  <PresentationFormat>在屏幕上显示</PresentationFormat>
  <Paragraphs>149</Paragraphs>
  <Slides>13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13</vt:i4>
      </vt:variant>
    </vt:vector>
  </HeadingPairs>
  <TitlesOfParts>
    <vt:vector size="35" baseType="lpstr">
      <vt:lpstr>Arial</vt:lpstr>
      <vt:lpstr>宋体</vt:lpstr>
      <vt:lpstr>Wingdings</vt:lpstr>
      <vt:lpstr>Tahoma</vt:lpstr>
      <vt:lpstr>微软雅黑</vt:lpstr>
      <vt:lpstr>汉仪旗黑-85S</vt:lpstr>
      <vt:lpstr>黑体</vt:lpstr>
      <vt:lpstr>汉仪旗黑-85S</vt:lpstr>
      <vt:lpstr>Times New Roman</vt:lpstr>
      <vt:lpstr>Arial Unicode MS</vt:lpstr>
      <vt:lpstr>Calibri</vt:lpstr>
      <vt:lpstr>Blends</vt:lpstr>
      <vt:lpstr>2_Office 主题​​</vt:lpstr>
      <vt:lpstr>Visio.Drawing.11</vt:lpstr>
      <vt:lpstr>Visio.Drawing.11</vt:lpstr>
      <vt:lpstr>Visio.Drawing.11</vt:lpstr>
      <vt:lpstr>Visio.Drawing.11</vt:lpstr>
      <vt:lpstr>Visio.Drawing.11</vt:lpstr>
      <vt:lpstr>Equation.DSMT4</vt:lpstr>
      <vt:lpstr>Visio.Drawing.11</vt:lpstr>
      <vt:lpstr>Equation.DSMT4</vt:lpstr>
      <vt:lpstr>Equation.DSMT4</vt:lpstr>
      <vt:lpstr>第5章  时序电路</vt:lpstr>
      <vt:lpstr>5.3  常用时序电路</vt:lpstr>
      <vt:lpstr>移位寄存器</vt:lpstr>
      <vt:lpstr>移位寄存器</vt:lpstr>
      <vt:lpstr>移位寄存器</vt:lpstr>
      <vt:lpstr>移位寄存器</vt:lpstr>
      <vt:lpstr>移位寄存器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Rebecca W. W. Tsui</cp:lastModifiedBy>
  <cp:revision>72</cp:revision>
  <dcterms:created xsi:type="dcterms:W3CDTF">2022-05-18T02:20:00Z</dcterms:created>
  <dcterms:modified xsi:type="dcterms:W3CDTF">2024-04-15T07:37:04Z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FB539383C7CF4520B115F975B64BF127</vt:lpwstr>
  </property>
  <property fmtid="{D5CDD505-2E9C-101B-9397-08002B2CF9AE}" pid="4" name="KSOProductBuildVer">
    <vt:lpwstr>2052-12.1.0.16729</vt:lpwstr>
  </property>
</Properties>
</file>